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55811-2363-429F-98DA-229B7CC899C6}" type="datetimeFigureOut">
              <a:rPr lang="en-AU" smtClean="0"/>
              <a:t>17/06/2016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FE311-F1A7-457E-9A64-6BA75EFFD0C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392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en-AU" dirty="0" smtClean="0"/>
              <a:t>Upcoming Presentations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9654"/>
              </p:ext>
            </p:extLst>
          </p:nvPr>
        </p:nvGraphicFramePr>
        <p:xfrm>
          <a:off x="179512" y="1988840"/>
          <a:ext cx="8856983" cy="4075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320480"/>
                <a:gridCol w="2952327"/>
              </a:tblGrid>
              <a:tr h="417931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Topic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Presenter(s)</a:t>
                      </a:r>
                      <a:endParaRPr lang="en-AU" dirty="0"/>
                    </a:p>
                  </a:txBody>
                  <a:tcPr/>
                </a:tc>
              </a:tr>
              <a:tr h="580470">
                <a:tc>
                  <a:txBody>
                    <a:bodyPr/>
                    <a:lstStyle/>
                    <a:p>
                      <a:r>
                        <a:rPr lang="en-AU" dirty="0" smtClean="0"/>
                        <a:t>Friday 17</a:t>
                      </a:r>
                      <a:r>
                        <a:rPr lang="en-AU" baseline="30000" dirty="0" smtClean="0"/>
                        <a:t>th</a:t>
                      </a:r>
                      <a:r>
                        <a:rPr lang="en-AU" dirty="0" smtClean="0"/>
                        <a:t> June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Groundwater</a:t>
                      </a:r>
                      <a:r>
                        <a:rPr lang="en-AU" baseline="0" dirty="0" smtClean="0"/>
                        <a:t> Management/ </a:t>
                      </a:r>
                      <a:r>
                        <a:rPr lang="en-AU" dirty="0" smtClean="0"/>
                        <a:t>CSG Compliance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Ross Carruthers </a:t>
                      </a:r>
                      <a:endParaRPr lang="en-AU" dirty="0"/>
                    </a:p>
                  </a:txBody>
                  <a:tcPr/>
                </a:tc>
              </a:tr>
              <a:tr h="417931">
                <a:tc>
                  <a:txBody>
                    <a:bodyPr/>
                    <a:lstStyle/>
                    <a:p>
                      <a:r>
                        <a:rPr lang="en-AU" dirty="0" smtClean="0"/>
                        <a:t>Friday</a:t>
                      </a:r>
                      <a:r>
                        <a:rPr lang="en-AU" baseline="0" dirty="0" smtClean="0"/>
                        <a:t> 15</a:t>
                      </a:r>
                      <a:r>
                        <a:rPr lang="en-AU" baseline="30000" dirty="0" smtClean="0"/>
                        <a:t>th</a:t>
                      </a:r>
                      <a:r>
                        <a:rPr lang="en-AU" baseline="0" dirty="0" smtClean="0"/>
                        <a:t> July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Management of </a:t>
                      </a:r>
                    </a:p>
                    <a:p>
                      <a:r>
                        <a:rPr lang="en-AU" dirty="0" smtClean="0"/>
                        <a:t>Contaminated Groundwater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Tina Girard</a:t>
                      </a:r>
                      <a:endParaRPr lang="en-AU" dirty="0"/>
                    </a:p>
                  </a:txBody>
                  <a:tcPr/>
                </a:tc>
              </a:tr>
              <a:tr h="417931">
                <a:tc>
                  <a:txBody>
                    <a:bodyPr/>
                    <a:lstStyle/>
                    <a:p>
                      <a:r>
                        <a:rPr lang="en-AU" dirty="0" smtClean="0"/>
                        <a:t>Tuesday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baseline="0" dirty="0" smtClean="0"/>
                        <a:t>23</a:t>
                      </a:r>
                      <a:r>
                        <a:rPr lang="en-AU" baseline="30000" dirty="0" smtClean="0"/>
                        <a:t>rd</a:t>
                      </a:r>
                      <a:r>
                        <a:rPr lang="en-AU" baseline="0" dirty="0" smtClean="0"/>
                        <a:t> August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Darcy Lecture </a:t>
                      </a:r>
                    </a:p>
                    <a:p>
                      <a:endParaRPr lang="en-AU" dirty="0" smtClean="0"/>
                    </a:p>
                    <a:p>
                      <a:r>
                        <a:rPr lang="en-AU" i="1" dirty="0" smtClean="0"/>
                        <a:t>“</a:t>
                      </a:r>
                      <a:r>
                        <a:rPr lang="en-US" i="1" dirty="0" smtClean="0"/>
                        <a:t>Seeing Things Differently: Rethinking the Relationship Between Data, Models, and Decision-Making”</a:t>
                      </a:r>
                      <a:endParaRPr lang="en-A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Ty </a:t>
                      </a:r>
                      <a:r>
                        <a:rPr lang="en-AU" dirty="0" err="1" smtClean="0"/>
                        <a:t>Ferre</a:t>
                      </a:r>
                      <a:endParaRPr lang="en-AU" dirty="0"/>
                    </a:p>
                  </a:txBody>
                  <a:tcPr/>
                </a:tc>
              </a:tr>
              <a:tr h="417931">
                <a:tc>
                  <a:txBody>
                    <a:bodyPr/>
                    <a:lstStyle/>
                    <a:p>
                      <a:r>
                        <a:rPr lang="en-AU" dirty="0" smtClean="0"/>
                        <a:t>Friday 16</a:t>
                      </a:r>
                      <a:r>
                        <a:rPr lang="en-AU" baseline="30000" dirty="0" smtClean="0"/>
                        <a:t>th</a:t>
                      </a:r>
                      <a:r>
                        <a:rPr lang="en-AU" dirty="0" smtClean="0"/>
                        <a:t> September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Elder’s Night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John Hillier, </a:t>
                      </a:r>
                      <a:r>
                        <a:rPr lang="en-AU" baseline="0" dirty="0" smtClean="0"/>
                        <a:t>Iain Hair, Colin Hazel and (possibly) Errol </a:t>
                      </a:r>
                      <a:r>
                        <a:rPr lang="en-AU" baseline="0" dirty="0" err="1" smtClean="0"/>
                        <a:t>Briese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347864" y="6309320"/>
            <a:ext cx="2244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solidFill>
                  <a:schemeClr val="accent1"/>
                </a:solidFill>
              </a:rPr>
              <a:t>www.iah.org.au</a:t>
            </a:r>
          </a:p>
        </p:txBody>
      </p:sp>
    </p:spTree>
    <p:extLst>
      <p:ext uri="{BB962C8B-B14F-4D97-AF65-F5344CB8AC3E}">
        <p14:creationId xmlns:p14="http://schemas.microsoft.com/office/powerpoint/2010/main" val="20301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68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Upcoming Presentations</vt:lpstr>
    </vt:vector>
  </TitlesOfParts>
  <Company>QUT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IAH Meeting - Queensland Branch</dc:title>
  <dc:creator>Lucy Reading</dc:creator>
  <cp:lastModifiedBy>Lucy Reading</cp:lastModifiedBy>
  <cp:revision>10</cp:revision>
  <cp:lastPrinted>2016-04-22T03:00:08Z</cp:lastPrinted>
  <dcterms:created xsi:type="dcterms:W3CDTF">2016-04-22T02:35:23Z</dcterms:created>
  <dcterms:modified xsi:type="dcterms:W3CDTF">2016-06-17T02:44:35Z</dcterms:modified>
</cp:coreProperties>
</file>